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D4CE-657D-4CD5-B206-D60908681685}" type="datetimeFigureOut">
              <a:rPr lang="cs-CZ" smtClean="0"/>
              <a:t>29.05.2025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897B-B70E-4EB1-A1EF-471744D85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970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D4CE-657D-4CD5-B206-D60908681685}" type="datetimeFigureOut">
              <a:rPr lang="cs-CZ" smtClean="0"/>
              <a:t>29.05.2025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897B-B70E-4EB1-A1EF-471744D85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270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D4CE-657D-4CD5-B206-D60908681685}" type="datetimeFigureOut">
              <a:rPr lang="cs-CZ" smtClean="0"/>
              <a:t>29.05.2025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897B-B70E-4EB1-A1EF-471744D85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20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D4CE-657D-4CD5-B206-D60908681685}" type="datetimeFigureOut">
              <a:rPr lang="cs-CZ" smtClean="0"/>
              <a:t>29.05.2025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897B-B70E-4EB1-A1EF-471744D85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171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D4CE-657D-4CD5-B206-D60908681685}" type="datetimeFigureOut">
              <a:rPr lang="cs-CZ" smtClean="0"/>
              <a:t>29.05.2025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897B-B70E-4EB1-A1EF-471744D85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50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D4CE-657D-4CD5-B206-D60908681685}" type="datetimeFigureOut">
              <a:rPr lang="cs-CZ" smtClean="0"/>
              <a:t>29.05.2025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897B-B70E-4EB1-A1EF-471744D85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712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D4CE-657D-4CD5-B206-D60908681685}" type="datetimeFigureOut">
              <a:rPr lang="cs-CZ" smtClean="0"/>
              <a:t>29.05.2025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897B-B70E-4EB1-A1EF-471744D85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91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D4CE-657D-4CD5-B206-D60908681685}" type="datetimeFigureOut">
              <a:rPr lang="cs-CZ" smtClean="0"/>
              <a:t>29.05.2025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897B-B70E-4EB1-A1EF-471744D85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737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D4CE-657D-4CD5-B206-D60908681685}" type="datetimeFigureOut">
              <a:rPr lang="cs-CZ" smtClean="0"/>
              <a:t>29.05.2025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897B-B70E-4EB1-A1EF-471744D85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018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D4CE-657D-4CD5-B206-D60908681685}" type="datetimeFigureOut">
              <a:rPr lang="cs-CZ" smtClean="0"/>
              <a:t>29.05.2025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897B-B70E-4EB1-A1EF-471744D85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696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3D4CE-657D-4CD5-B206-D60908681685}" type="datetimeFigureOut">
              <a:rPr lang="cs-CZ" smtClean="0"/>
              <a:t>29.05.2025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897B-B70E-4EB1-A1EF-471744D85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116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3D4CE-657D-4CD5-B206-D60908681685}" type="datetimeFigureOut">
              <a:rPr lang="cs-CZ" smtClean="0"/>
              <a:t>29.05.2025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F897B-B70E-4EB1-A1EF-471744D850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44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15" y="106964"/>
            <a:ext cx="9322402" cy="6690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ovéPole 7"/>
          <p:cNvSpPr txBox="1"/>
          <p:nvPr/>
        </p:nvSpPr>
        <p:spPr>
          <a:xfrm flipH="1">
            <a:off x="539552" y="6021288"/>
            <a:ext cx="2664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Těšíme se na Vaši návštěvu. </a:t>
            </a:r>
            <a:endParaRPr lang="cs-CZ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anose="03050502040202030202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997279" y="1748208"/>
            <a:ext cx="1865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cs-CZ" altLang="cs-CZ" sz="1200" b="1" i="1" dirty="0">
              <a:latin typeface="Bookman Old Style" pitchFamily="18" charset="0"/>
            </a:endParaRPr>
          </a:p>
          <a:p>
            <a:pPr algn="ctr">
              <a:spcBef>
                <a:spcPct val="0"/>
              </a:spcBef>
            </a:pPr>
            <a:r>
              <a:rPr lang="cs-CZ" altLang="cs-CZ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V 10:00 hod. vystoupí</a:t>
            </a:r>
          </a:p>
          <a:p>
            <a:pPr algn="ctr">
              <a:spcBef>
                <a:spcPct val="0"/>
              </a:spcBef>
            </a:pPr>
            <a:r>
              <a:rPr lang="cs-CZ" alt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kouzelník</a:t>
            </a:r>
            <a:r>
              <a:rPr lang="cs-CZ" alt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 </a:t>
            </a:r>
            <a:r>
              <a:rPr lang="cs-CZ" altLang="cs-CZ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WALDINI</a:t>
            </a:r>
            <a:endParaRPr lang="cs-CZ" sz="24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0763" y="1654823"/>
            <a:ext cx="23939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b="1" i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Program</a:t>
            </a:r>
            <a:r>
              <a:rPr lang="cs-CZ" altLang="cs-CZ" b="1" u="sng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:</a:t>
            </a:r>
          </a:p>
          <a:p>
            <a:pPr>
              <a:spcBef>
                <a:spcPct val="0"/>
              </a:spcBef>
            </a:pPr>
            <a:r>
              <a:rPr lang="cs-CZ" altLang="cs-CZ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Prohlídka Domova</a:t>
            </a:r>
          </a:p>
          <a:p>
            <a:pPr>
              <a:spcBef>
                <a:spcPct val="0"/>
              </a:spcBef>
            </a:pPr>
            <a:r>
              <a:rPr lang="cs-CZ" altLang="cs-CZ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Výstava a prodej výrobků z dílen</a:t>
            </a:r>
          </a:p>
          <a:p>
            <a:pPr>
              <a:spcBef>
                <a:spcPct val="0"/>
              </a:spcBef>
            </a:pPr>
            <a:endParaRPr lang="cs-CZ" altLang="cs-CZ" b="1" i="1" dirty="0">
              <a:solidFill>
                <a:schemeClr val="bg1"/>
              </a:solidFill>
              <a:latin typeface="Bookman Old Style" pitchFamily="18" charset="0"/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851920" y="2636913"/>
            <a:ext cx="1728192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Den otevřených dveří,</a:t>
            </a:r>
          </a:p>
          <a:p>
            <a:pPr algn="ctr">
              <a:spcBef>
                <a:spcPct val="0"/>
              </a:spcBef>
            </a:pPr>
            <a:r>
              <a:rPr lang="cs-CZ" altLang="cs-CZ" sz="10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který se koná</a:t>
            </a:r>
          </a:p>
          <a:p>
            <a:endParaRPr lang="cs-CZ" dirty="0">
              <a:solidFill>
                <a:schemeClr val="bg1"/>
              </a:solidFill>
              <a:latin typeface="Kristen ITC" panose="03050502040202030202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952588" y="245251"/>
            <a:ext cx="50446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Domov  pro osoby se zdravotním    postižením </a:t>
            </a:r>
            <a:r>
              <a:rPr lang="cs-CZ" altLang="cs-CZ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Nojmánek</a:t>
            </a:r>
            <a:r>
              <a:rPr lang="cs-CZ" altLang="cs-CZ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, Neumannova 11, Brno</a:t>
            </a:r>
          </a:p>
          <a:p>
            <a:pPr algn="ctr">
              <a:spcBef>
                <a:spcPct val="0"/>
              </a:spcBef>
            </a:pPr>
            <a:endParaRPr lang="cs-CZ" altLang="cs-CZ" dirty="0">
              <a:solidFill>
                <a:schemeClr val="bg1"/>
              </a:solidFill>
              <a:latin typeface="Kristen ITC" panose="03050502040202030202" pitchFamily="66" charset="0"/>
            </a:endParaRPr>
          </a:p>
          <a:p>
            <a:pPr algn="ctr">
              <a:spcBef>
                <a:spcPct val="0"/>
              </a:spcBef>
            </a:pPr>
            <a:r>
              <a:rPr lang="cs-CZ" altLang="cs-CZ" dirty="0">
                <a:solidFill>
                  <a:schemeClr val="bg1"/>
                </a:solidFill>
                <a:latin typeface="Kristen ITC" panose="03050502040202030202" pitchFamily="66" charset="0"/>
              </a:rPr>
              <a:t>       </a:t>
            </a:r>
            <a:r>
              <a:rPr lang="cs-CZ" altLang="cs-CZ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anose="03050502040202030202" pitchFamily="66" charset="0"/>
              </a:rPr>
              <a:t>Vás tímto srdečně zve na </a:t>
            </a:r>
          </a:p>
          <a:p>
            <a:endParaRPr lang="cs-CZ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995936" y="5085184"/>
            <a:ext cx="20162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dirty="0">
                <a:solidFill>
                  <a:schemeClr val="bg1"/>
                </a:solidFill>
                <a:latin typeface="Kristen ITC" panose="03050502040202030202" pitchFamily="66" charset="0"/>
              </a:rPr>
              <a:t>dne 19. června 2025</a:t>
            </a:r>
          </a:p>
          <a:p>
            <a:pPr algn="ctr">
              <a:spcBef>
                <a:spcPct val="0"/>
              </a:spcBef>
            </a:pPr>
            <a:r>
              <a:rPr lang="cs-CZ" altLang="cs-CZ" dirty="0">
                <a:solidFill>
                  <a:schemeClr val="bg1"/>
                </a:solidFill>
                <a:latin typeface="Kristen ITC" panose="03050502040202030202" pitchFamily="66" charset="0"/>
              </a:rPr>
              <a:t>v čase od 10 – 16 hod.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3563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61</Words>
  <Application>Microsoft Office PowerPoint</Application>
  <PresentationFormat>Předvádění na obrazovce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Kristen ITC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 Cervinkova</dc:creator>
  <cp:lastModifiedBy>Janik</cp:lastModifiedBy>
  <cp:revision>21</cp:revision>
  <cp:lastPrinted>2025-03-11T10:48:50Z</cp:lastPrinted>
  <dcterms:created xsi:type="dcterms:W3CDTF">2024-06-04T10:51:58Z</dcterms:created>
  <dcterms:modified xsi:type="dcterms:W3CDTF">2025-05-29T11:10:56Z</dcterms:modified>
</cp:coreProperties>
</file>